
<file path=[Content_Types].xml><?xml version="1.0" encoding="utf-8"?>
<Types xmlns="http://schemas.openxmlformats.org/package/2006/content-types">
  <Override PartName="/docProps/core.xml" ContentType="application/vnd.openxmlformats-package.core-properties+xml"/>
  <Default Extension="rels" ContentType="application/vnd.openxmlformats-package.relationships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presentation.xml" ContentType="application/vnd.openxmlformats-officedocument.presentationml.slideshow.main+xml"/>
  <Override PartName="/ppt/slideLayouts/slideLayout2.xml" ContentType="application/vnd.openxmlformats-officedocument.presentationml.slideLayout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slideLayouts/slideLayout4.xml" ContentType="application/vnd.openxmlformats-officedocument.presentationml.slideLayout+xml"/>
  <Override PartName="/ppt/tableStyles.xml" ContentType="application/vnd.openxmlformats-officedocument.presentationml.tableStyles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r:id="rId1"/>
  </p:sldMasterIdLst>
  <p:sldIdLst>
    <p:sldId id="256" r:id="rId2"/>
  </p:sldIdLst>
  <p:sldSz cx="9144000" cy="6858000" type="screen4x3"/>
  <p:notesSz cx="6858000" cy="9144000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webPr allowPng="1" organizeInFolders="0" useLongFilenames="0" imgSz="1024x768" encoding="macintosh"/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 snapToObjects="1">
      <p:cViewPr varScale="1">
        <p:scale>
          <a:sx n="154" d="100"/>
          <a:sy n="154" d="100"/>
        </p:scale>
        <p:origin x="-1144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AT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AT" smtClean="0"/>
              <a:t>Mastertextformat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AT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AT" smtClean="0"/>
              <a:t>Mastertextformat bearbeiten</a:t>
            </a:r>
          </a:p>
          <a:p>
            <a:pPr lvl="1"/>
            <a:r>
              <a:rPr lang="de-AT" smtClean="0"/>
              <a:t>Zweite Ebene</a:t>
            </a:r>
          </a:p>
          <a:p>
            <a:pPr lvl="2"/>
            <a:r>
              <a:rPr lang="de-AT" smtClean="0"/>
              <a:t>Dritte Ebene</a:t>
            </a:r>
          </a:p>
          <a:p>
            <a:pPr lvl="3"/>
            <a:r>
              <a:rPr lang="de-AT" smtClean="0"/>
              <a:t>Vierte Ebene</a:t>
            </a:r>
          </a:p>
          <a:p>
            <a:pPr lvl="4"/>
            <a:r>
              <a:rPr lang="de-AT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5603AA-F095-8B4F-A578-1F95186E5C1C}" type="datetimeFigureOut">
              <a:rPr lang="de-DE" smtClean="0"/>
              <a:pPr/>
              <a:t>16.06.2014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C577D9-B40A-1A4A-818D-4935996B178F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r:id="rId1"/>
    <p:sldLayoutId r:id="rId2"/>
    <p:sldLayoutId r:id="rId3"/>
    <p:sldLayoutId r:id="rId4"/>
    <p:sldLayoutId r:id="rId5"/>
    <p:sldLayoutId r:id="rId6"/>
    <p:sldLayoutId r:id="rId7"/>
    <p:sldLayoutId r:id="rId8"/>
    <p:sldLayoutId r:id="rId9"/>
    <p:sldLayoutId r:id="rId10"/>
    <p:sldLayoutId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video" Target="file://localhost/Users/ThomasFischer/Desktop/IMG_0455.MOV" TargetMode="External"/><Relationship Id="rId2" Type="http://schemas.openxmlformats.org/officeDocument/2006/relationships/slideLayout" Target="../slideLayouts/slideLayout1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G_0455.MOV">
            <a:hlinkClick r:id="" action="ppaction://media"/>
          </p:cNvPr>
          <p:cNvPicPr/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8600" y="990600"/>
            <a:ext cx="8584184" cy="483616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Macintosh PowerPoint</Application>
  <PresentationFormat>Bildschirmpräsentation (4:3)</PresentationFormat>
  <Paragraphs>0</Paragraphs>
  <Slides>1</Slides>
  <Notes>0</Notes>
  <HiddenSlides>0</HiddenSlides>
  <MMClips>1</MMClips>
  <ScaleCrop>false</ScaleCrop>
  <HeadingPairs>
    <vt:vector size="4" baseType="variant">
      <vt:variant>
        <vt:lpstr>Entwurfsvorlage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2" baseType="lpstr">
      <vt:lpstr>Office-Design</vt:lpstr>
      <vt:lpstr>Folie 1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  -  Folie 1</dc:title>
  <dc:creator>Tom --</dc:creator>
  <cp:keywords/>
  <cp:lastModifiedBy>Tom --</cp:lastModifiedBy>
  <cp:revision>2</cp:revision>
  <dcterms:created xsi:type="dcterms:W3CDTF">2014-06-16T19:46:46Z</dcterms:created>
  <dcterms:modified xsi:type="dcterms:W3CDTF">2014-06-16T19:48:38Z</dcterms:modified>
</cp:coreProperties>
</file>